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501" r:id="rId2"/>
    <p:sldId id="257" r:id="rId3"/>
    <p:sldId id="256" r:id="rId4"/>
    <p:sldId id="498" r:id="rId5"/>
    <p:sldId id="497" r:id="rId6"/>
    <p:sldId id="499" r:id="rId7"/>
    <p:sldId id="500" r:id="rId8"/>
    <p:sldId id="258" r:id="rId9"/>
    <p:sldId id="281" r:id="rId10"/>
    <p:sldId id="282" r:id="rId11"/>
    <p:sldId id="283" r:id="rId12"/>
    <p:sldId id="284" r:id="rId13"/>
    <p:sldId id="285" r:id="rId14"/>
    <p:sldId id="259" r:id="rId15"/>
    <p:sldId id="293" r:id="rId16"/>
    <p:sldId id="294" r:id="rId17"/>
    <p:sldId id="295" r:id="rId18"/>
    <p:sldId id="296" r:id="rId19"/>
    <p:sldId id="480" r:id="rId20"/>
    <p:sldId id="297" r:id="rId21"/>
    <p:sldId id="298" r:id="rId22"/>
    <p:sldId id="299" r:id="rId23"/>
    <p:sldId id="481" r:id="rId24"/>
    <p:sldId id="482" r:id="rId25"/>
    <p:sldId id="483" r:id="rId26"/>
    <p:sldId id="484" r:id="rId27"/>
    <p:sldId id="485" r:id="rId28"/>
    <p:sldId id="478" r:id="rId29"/>
    <p:sldId id="486" r:id="rId30"/>
    <p:sldId id="487" r:id="rId31"/>
    <p:sldId id="460" r:id="rId32"/>
    <p:sldId id="461" r:id="rId33"/>
    <p:sldId id="462" r:id="rId34"/>
    <p:sldId id="463" r:id="rId35"/>
    <p:sldId id="464" r:id="rId36"/>
    <p:sldId id="465" r:id="rId37"/>
    <p:sldId id="466" r:id="rId38"/>
    <p:sldId id="467" r:id="rId39"/>
    <p:sldId id="468" r:id="rId40"/>
    <p:sldId id="469" r:id="rId41"/>
    <p:sldId id="470" r:id="rId42"/>
    <p:sldId id="471" r:id="rId43"/>
    <p:sldId id="502" r:id="rId44"/>
    <p:sldId id="472" r:id="rId45"/>
    <p:sldId id="473" r:id="rId46"/>
    <p:sldId id="474" r:id="rId47"/>
    <p:sldId id="475" r:id="rId48"/>
    <p:sldId id="476" r:id="rId49"/>
    <p:sldId id="477" r:id="rId50"/>
    <p:sldId id="311" r:id="rId51"/>
    <p:sldId id="491" r:id="rId52"/>
    <p:sldId id="492" r:id="rId53"/>
    <p:sldId id="312" r:id="rId54"/>
    <p:sldId id="318" r:id="rId55"/>
    <p:sldId id="319" r:id="rId56"/>
    <p:sldId id="494" r:id="rId57"/>
    <p:sldId id="495" r:id="rId58"/>
    <p:sldId id="493" r:id="rId59"/>
    <p:sldId id="459" r:id="rId60"/>
    <p:sldId id="308" r:id="rId61"/>
    <p:sldId id="309" r:id="rId62"/>
    <p:sldId id="322" r:id="rId63"/>
    <p:sldId id="323" r:id="rId64"/>
    <p:sldId id="324" r:id="rId65"/>
    <p:sldId id="288" r:id="rId66"/>
    <p:sldId id="289" r:id="rId67"/>
    <p:sldId id="290" r:id="rId68"/>
    <p:sldId id="291" r:id="rId69"/>
    <p:sldId id="292" r:id="rId70"/>
    <p:sldId id="490" r:id="rId71"/>
    <p:sldId id="488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BB0"/>
    <a:srgbClr val="4399AD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2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E51A0-D490-408E-B41B-B7A451350F15}" type="datetimeFigureOut">
              <a:rPr lang="en-AU" smtClean="0"/>
              <a:t>11/02/2021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346E1-0404-4A11-96A5-F106A6FED80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296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4AD66-22C7-4C9D-83FD-E256F10DFD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2273C-E4AA-46F3-8764-E1B043089B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1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00FC0-9606-4230-B9E2-30A044F06FAE}" type="slidenum">
              <a:rPr lang="en-US" altLang="en-US"/>
              <a:pPr/>
              <a:t>60</a:t>
            </a:fld>
            <a:endParaRPr lang="en-US" altLang="en-US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532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E33A3-77EB-4224-AF21-49160BCD2D9A}" type="slidenum">
              <a:rPr lang="en-US" altLang="en-US"/>
              <a:pPr/>
              <a:t>61</a:t>
            </a:fld>
            <a:endParaRPr lang="en-US" alt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4369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024D-9FA4-4705-8287-342EF1F96297}" type="slidenum">
              <a:rPr lang="en-AU" smtClean="0"/>
              <a:t>69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734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024D-9FA4-4705-8287-342EF1F96297}" type="slidenum">
              <a:rPr lang="en-AU" smtClean="0"/>
              <a:t>71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347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4D0C-BD5F-40DB-839E-BBF610284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DCB8D-B0EF-4C4F-ACF4-DAA41BBD6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53B-280E-40BF-BD7F-CD43B412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E8B0-60C3-4919-B991-41C004FD715A}" type="datetimeFigureOut">
              <a:rPr lang="en-AU" smtClean="0"/>
              <a:t>11/02/2021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6B26B-431A-4257-A51E-00201487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72F2-9DA1-4923-8857-DD258AEE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47A-7581-418C-B87C-FB2FA56F98E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239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1EA3-C991-453E-B256-983623F5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741FF-8845-45E3-8BE5-912BED2F6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B95D-2E6A-491E-A73D-A22730AB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E8B0-60C3-4919-B991-41C004FD715A}" type="datetimeFigureOut">
              <a:rPr lang="en-AU" smtClean="0"/>
              <a:t>11/02/2021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7E695-C2BF-4CDA-9B17-58F7C6E8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A827-924C-4505-BE1C-4199A516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47A-7581-418C-B87C-FB2FA56F98E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426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28510-131F-4152-B5E5-E3D873283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B3283-D5E2-43ED-8BF9-F4F96D1AC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0DE58-E599-49C0-AE2A-4D9D0C6F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E8B0-60C3-4919-B991-41C004FD715A}" type="datetimeFigureOut">
              <a:rPr lang="en-AU" smtClean="0"/>
              <a:t>11/02/2021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F22D-9BD9-4087-A73D-0782DC2F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92D49-3CD8-4817-94E9-B96C1939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47A-7581-418C-B87C-FB2FA56F98E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923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A6AA1-4186-4C5F-B37A-39CF4E88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C6ACC-7E06-4A2A-94C9-043EAFDAA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6A337-4888-410D-A6E2-10F6A3A65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E8B0-60C3-4919-B991-41C004FD715A}" type="datetimeFigureOut">
              <a:rPr lang="en-AU" smtClean="0"/>
              <a:t>11/02/2021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799AA-12BA-483A-90B1-2CC7019B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A1269-6EDB-47F0-A687-1806CDDD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47A-7581-418C-B87C-FB2FA56F98E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811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FB10C-7F7D-4A05-84ED-488E2383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4EA6A-6590-4B61-85BD-7AAA12753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08A4D-E670-4DF5-A019-26B33FA43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E8B0-60C3-4919-B991-41C004FD715A}" type="datetimeFigureOut">
              <a:rPr lang="en-AU" smtClean="0"/>
              <a:t>11/02/2021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8F15E-C9BF-461C-A681-F053CAAC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01BA3-F7C8-4E10-A8C5-7086C204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47A-7581-418C-B87C-FB2FA56F98E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57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D699-DBD0-4E58-9B8E-C141A7DF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D3FBB-C80C-4A6F-91CE-DD02FBD1D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5A648-21E4-498E-AC86-BEA9B7BE9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86C7D-8002-4539-98D1-BE2618BE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E8B0-60C3-4919-B991-41C004FD715A}" type="datetimeFigureOut">
              <a:rPr lang="en-AU" smtClean="0"/>
              <a:t>11/02/2021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9C7F4-DF48-44A0-9851-EE354014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D2A48-369E-4261-8A44-103F93F6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47A-7581-418C-B87C-FB2FA56F98E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474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0A52-8015-4B0E-881D-7632DAD0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E9B63-1CDD-410B-8389-B77D7663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0BEB7-50E3-4EE6-8214-7EE524B44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46A5C-2CC7-4AFC-B7A0-B35EEBE27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EF7A8-4FAD-4E0D-A200-A06D7B8FC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63DE9-08B8-4682-A0DD-C575D04F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E8B0-60C3-4919-B991-41C004FD715A}" type="datetimeFigureOut">
              <a:rPr lang="en-AU" smtClean="0"/>
              <a:t>11/02/2021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90EA1-F064-46AE-9743-A889ABFF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BC362-2ADD-41F9-A6F1-9F7833EF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47A-7581-418C-B87C-FB2FA56F98E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536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5A8DC-F088-4C44-BE21-DF462670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1A8C8-B284-4128-B9F0-E9806834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E8B0-60C3-4919-B991-41C004FD715A}" type="datetimeFigureOut">
              <a:rPr lang="en-AU" smtClean="0"/>
              <a:t>11/02/2021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FF3BA-E8C6-4893-9419-34C9E139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C7311-0D5E-4CAB-8EC4-7FB23ED9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47A-7581-418C-B87C-FB2FA56F98E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046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A1D2D-545A-4D94-A466-A41DBA035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E8B0-60C3-4919-B991-41C004FD715A}" type="datetimeFigureOut">
              <a:rPr lang="en-AU" smtClean="0"/>
              <a:t>11/02/2021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2BAEE-71D1-4AD6-97FA-390AE3F1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C3D28-9698-40BE-982D-71DCA1A9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47A-7581-418C-B87C-FB2FA56F98E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713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30C50-CE9C-436F-8277-19ED1B209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31406-136F-438D-99CC-DAB09613E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2D55C-616F-4508-A70C-2C5E62291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02A3B-C8FD-44B5-A61D-8DA12E5B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E8B0-60C3-4919-B991-41C004FD715A}" type="datetimeFigureOut">
              <a:rPr lang="en-AU" smtClean="0"/>
              <a:t>11/02/2021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2D6CA-42ED-4277-95CB-2A5C5BBE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88F47-86A3-4D2E-A13A-CCE2B43E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47A-7581-418C-B87C-FB2FA56F98E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709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65A1-3B95-481E-80D4-731FB3C6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A44D4A-04EE-44D7-B12E-8A534BC82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0FA65-8209-4485-8F77-F8945F583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40483-8888-4C05-BEEA-A5F3F873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E8B0-60C3-4919-B991-41C004FD715A}" type="datetimeFigureOut">
              <a:rPr lang="en-AU" smtClean="0"/>
              <a:t>11/02/2021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E5520-300D-434A-89EA-6E5EAF35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8E8A1-5DF3-4044-8667-A94C5CFA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47A-7581-418C-B87C-FB2FA56F98E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181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B1D0C5-6839-41B6-B401-DB8BEF7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EA53E-8CD6-4CE7-8465-F4712F0E0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B935B-2945-4EE3-8DF3-67E07EABD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0E8B0-60C3-4919-B991-41C004FD715A}" type="datetimeFigureOut">
              <a:rPr lang="en-AU" smtClean="0"/>
              <a:t>11/02/2021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326D1-B23A-4066-BBCD-DC380D667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DF36B-AD18-4BBC-B9FA-3B77E6551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747A-7581-418C-B87C-FB2FA56F98E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92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15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37C27EA2-50A3-47FC-B266-6095F7478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021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000" b="1" spc="-150" dirty="0">
                <a:solidFill>
                  <a:schemeClr val="bg1"/>
                </a:solidFill>
                <a:latin typeface="Bookman Old Style" panose="02050604050505020204" pitchFamily="18" charset="0"/>
              </a:rPr>
              <a:t>14 God grants peace to your borders</a:t>
            </a:r>
            <a:b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and satisfies you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with the finest of wheat.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n-US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000" b="1" i="1" spc="-150" dirty="0">
                <a:solidFill>
                  <a:schemeClr val="bg1"/>
                </a:solidFill>
                <a:latin typeface="Bookman Old Style" panose="02050604050505020204" pitchFamily="18" charset="0"/>
              </a:rPr>
              <a:t>15 God sends His command to the earth;</a:t>
            </a:r>
            <a:br>
              <a:rPr lang="en-US" alt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God’s word runs swiftly. </a:t>
            </a:r>
            <a:endParaRPr lang="en-US" altLang="en-US" sz="4000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ACE3A885-C304-4A85-9E8E-82061D776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4147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16 God spreads the snow like wool </a:t>
            </a:r>
            <a:b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and scatters the frost like ashes.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n-US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000" b="1" i="1" spc="-300" dirty="0">
                <a:solidFill>
                  <a:schemeClr val="bg1"/>
                </a:solidFill>
                <a:latin typeface="Bookman Old Style" panose="02050604050505020204" pitchFamily="18" charset="0"/>
              </a:rPr>
              <a:t>17 God hurls down  hail like pebbles. </a:t>
            </a:r>
            <a:br>
              <a:rPr lang="en-US" alt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000" b="1" i="1" spc="-150" dirty="0">
                <a:solidFill>
                  <a:schemeClr val="bg1"/>
                </a:solidFill>
                <a:latin typeface="Bookman Old Style" panose="02050604050505020204" pitchFamily="18" charset="0"/>
              </a:rPr>
              <a:t>Who can withstand this icy blast?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>
            <a:extLst>
              <a:ext uri="{FF2B5EF4-FFF2-40B4-BE49-F238E27FC236}">
                <a16:creationId xmlns:a16="http://schemas.microsoft.com/office/drawing/2014/main" id="{22B4CAC4-027F-46B8-81B4-4210EC61D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9911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000" b="1" spc="-300" dirty="0">
                <a:solidFill>
                  <a:schemeClr val="bg1"/>
                </a:solidFill>
                <a:latin typeface="Bookman Old Style" panose="02050604050505020204" pitchFamily="18" charset="0"/>
              </a:rPr>
              <a:t>18 God sends words and melts them;</a:t>
            </a:r>
            <a:b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God stirs up the breezes,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and the waters flow. 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en-US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000" b="1" i="1" spc="-300" dirty="0">
                <a:solidFill>
                  <a:schemeClr val="bg1"/>
                </a:solidFill>
                <a:latin typeface="Bookman Old Style" panose="02050604050505020204" pitchFamily="18" charset="0"/>
              </a:rPr>
              <a:t>19 God has revealed the word to Jacob,</a:t>
            </a:r>
            <a:br>
              <a:rPr lang="en-US" alt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God’s laws and decrees to Israel.</a:t>
            </a:r>
            <a: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6C344618-7058-4799-AE11-F2AC66123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20 God has done this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for no other nation; </a:t>
            </a:r>
            <a:br>
              <a:rPr lang="en-US" alt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they do not know God’s laws. </a:t>
            </a:r>
            <a:br>
              <a:rPr lang="en-US" alt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Praise the LORD.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Amen.</a:t>
            </a:r>
            <a:endParaRPr lang="en-US" altLang="en-US" sz="4000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06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57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Praise, my soul, the King of heaven,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To His feet my tribute bring;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Ransomed, healed, restored, forgiven,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Who like me His praise should sing?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Alleluia! Alleluia!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Praise the everlasting King.</a:t>
            </a:r>
            <a:r>
              <a:rPr lang="en-AU" b="1" i="1" dirty="0">
                <a:solidFill>
                  <a:schemeClr val="bg1"/>
                </a:solidFill>
                <a:latin typeface="Bookman Old Style" pitchFamily="18" charset="0"/>
              </a:rPr>
              <a:t>1/4</a:t>
            </a:r>
            <a:endParaRPr lang="en-AU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657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AU" sz="3200" b="1" dirty="0">
                <a:solidFill>
                  <a:schemeClr val="bg1"/>
                </a:solidFill>
                <a:latin typeface="Bookman Old Style" pitchFamily="18" charset="0"/>
              </a:rPr>
              <a:t>Pra</a:t>
            </a: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ise Him for His grace and favour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To our fathers in distress;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Praise Him still the same as ever,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Slow to chide, and swift to bless: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Alleluia! Alleluia!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Glorious in His faithfulness. </a:t>
            </a:r>
            <a:r>
              <a:rPr lang="en-A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2/4</a:t>
            </a:r>
            <a:endParaRPr lang="en-A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57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Father-like, He tends and spares us,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Well our feeble frame He knows;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In His hands He gently bears us,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Rescues us from all our foes: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Alleluia! Alleluia!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Widely as His mercy flows.  </a:t>
            </a:r>
            <a:r>
              <a:rPr lang="en-A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3/4</a:t>
            </a:r>
            <a:endParaRPr lang="en-A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57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Angels, help us to adore Him;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Ye behold Him face to face;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Sun and moon, bow down before Him,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Dwellers all in time and space: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Alleluia! Alleluia!</a:t>
            </a:r>
            <a:b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AU" sz="3600" b="1" dirty="0">
                <a:solidFill>
                  <a:schemeClr val="bg1"/>
                </a:solidFill>
                <a:latin typeface="Bookman Old Style" pitchFamily="18" charset="0"/>
              </a:rPr>
              <a:t>Praise with us the God of grace.       </a:t>
            </a:r>
            <a:r>
              <a:rPr lang="en-A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4/4</a:t>
            </a:r>
            <a:endParaRPr lang="en-A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43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223A4-75E9-4DB9-B660-2D7CD0ABC654}"/>
              </a:ext>
            </a:extLst>
          </p:cNvPr>
          <p:cNvSpPr txBox="1"/>
          <p:nvPr/>
        </p:nvSpPr>
        <p:spPr>
          <a:xfrm>
            <a:off x="116379" y="344119"/>
            <a:ext cx="4804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Bookman Old Style" panose="02050604050505020204" pitchFamily="18" charset="0"/>
              </a:rPr>
              <a:t>Welcome</a:t>
            </a:r>
            <a:endParaRPr lang="en-AU" sz="72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489FD1-85B2-4A90-A212-6B191E2925EC}"/>
              </a:ext>
            </a:extLst>
          </p:cNvPr>
          <p:cNvSpPr txBox="1"/>
          <p:nvPr/>
        </p:nvSpPr>
        <p:spPr>
          <a:xfrm rot="949016">
            <a:off x="5410275" y="4881764"/>
            <a:ext cx="6384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Bookman Old Style" panose="02050604050505020204" pitchFamily="18" charset="0"/>
              </a:rPr>
              <a:t>Bienvenue</a:t>
            </a:r>
            <a:endParaRPr lang="en-AU" sz="8000" b="1" dirty="0">
              <a:latin typeface="Bookman Old Style" panose="0205060405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85027-A944-4219-BFA8-45F04EF3F9A3}"/>
              </a:ext>
            </a:extLst>
          </p:cNvPr>
          <p:cNvSpPr txBox="1"/>
          <p:nvPr/>
        </p:nvSpPr>
        <p:spPr>
          <a:xfrm rot="1397894">
            <a:off x="7801730" y="789300"/>
            <a:ext cx="4272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Bookman Old Style" panose="02050604050505020204" pitchFamily="18" charset="0"/>
              </a:rPr>
              <a:t>Hola</a:t>
            </a:r>
            <a:endParaRPr lang="en-AU" sz="8000" b="1" dirty="0"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16F49-D149-4408-9179-EEE57AC6D6C4}"/>
              </a:ext>
            </a:extLst>
          </p:cNvPr>
          <p:cNvSpPr txBox="1"/>
          <p:nvPr/>
        </p:nvSpPr>
        <p:spPr>
          <a:xfrm rot="20175561">
            <a:off x="892710" y="3906594"/>
            <a:ext cx="6384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Bookman Old Style" panose="02050604050505020204" pitchFamily="18" charset="0"/>
              </a:rPr>
              <a:t>Bienvenuto</a:t>
            </a:r>
            <a:endParaRPr lang="en-AU" sz="8000" b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6C917-1B96-4A27-AD4F-0C05DFD18225}"/>
              </a:ext>
            </a:extLst>
          </p:cNvPr>
          <p:cNvSpPr txBox="1"/>
          <p:nvPr/>
        </p:nvSpPr>
        <p:spPr>
          <a:xfrm>
            <a:off x="7581208" y="2015748"/>
            <a:ext cx="4272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Bookman Old Style" panose="02050604050505020204" pitchFamily="18" charset="0"/>
              </a:rPr>
              <a:t>Yokoso</a:t>
            </a:r>
            <a:endParaRPr lang="en-AU" sz="8000" b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49242-53B4-40BA-99B7-E04BC2DC7379}"/>
              </a:ext>
            </a:extLst>
          </p:cNvPr>
          <p:cNvSpPr txBox="1"/>
          <p:nvPr/>
        </p:nvSpPr>
        <p:spPr>
          <a:xfrm rot="20263389">
            <a:off x="149073" y="1734832"/>
            <a:ext cx="7597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Bookman Old Style" panose="02050604050505020204" pitchFamily="18" charset="0"/>
              </a:rPr>
              <a:t>Eoseo Osibsio</a:t>
            </a:r>
            <a:endParaRPr lang="en-AU" sz="8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46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nouncements">
            <a:extLst>
              <a:ext uri="{FF2B5EF4-FFF2-40B4-BE49-F238E27FC236}">
                <a16:creationId xmlns:a16="http://schemas.microsoft.com/office/drawing/2014/main" id="{EDC6EBBE-A54E-4085-AA5B-D968956AB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11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mparing children's sharing tendencies across diverse human societies –  Research Digest">
            <a:extLst>
              <a:ext uri="{FF2B5EF4-FFF2-40B4-BE49-F238E27FC236}">
                <a16:creationId xmlns:a16="http://schemas.microsoft.com/office/drawing/2014/main" id="{35C6B610-4925-4E50-9FEB-0AB235CE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99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 Offering, Download Free Clip Art, Free Clip Art on Clipart Library">
            <a:extLst>
              <a:ext uri="{FF2B5EF4-FFF2-40B4-BE49-F238E27FC236}">
                <a16:creationId xmlns:a16="http://schemas.microsoft.com/office/drawing/2014/main" id="{23CDDA3E-A84B-42A6-BC34-1C7245291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48"/>
            <a:ext cx="12192000" cy="689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70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764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7F1FB62-F148-45D7-B6B0-74025DF6F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499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032BC-F022-49F6-B0D3-36BAFD8D7007}"/>
              </a:ext>
            </a:extLst>
          </p:cNvPr>
          <p:cNvSpPr txBox="1"/>
          <p:nvPr/>
        </p:nvSpPr>
        <p:spPr>
          <a:xfrm>
            <a:off x="0" y="0"/>
            <a:ext cx="121920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21 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Do you not know?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Have you not heard?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n-US" sz="4000" b="1" i="0" spc="-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Has it not been told you from the beginning?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Have you not understood since the earth 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was founded?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22 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He sits enthroned above the circle of the     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earth,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and its people are like grasshoppers.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He stretches out the heavens like a canopy,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and spreads them out like a tent to live in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913498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ACC1C3-B294-438B-9F54-BC77CD3F26E9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23 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He brings princes to naught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and reduces the rulers </a:t>
            </a:r>
          </a:p>
          <a:p>
            <a:pPr algn="ctr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of this world to nothing.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24 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No sooner are they planted,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no sooner are they sown,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no sooner do they take root in the ground,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than he blows on them and they wither,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and a whirlwind sweeps </a:t>
            </a:r>
          </a:p>
          <a:p>
            <a:pPr algn="ctr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them away like chaff.</a:t>
            </a:r>
          </a:p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25 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“To whom will you compare me?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Or who is my equal?” says the Holy One.</a:t>
            </a:r>
            <a:endParaRPr lang="en-AU" sz="40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43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97A47B-8D5F-4FCE-9AB3-B94BCFC1EB24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Lift up your eyes and look to the heavens: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Who created all these?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He who brings out the starry host one by one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and calls forth each of them by name.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Because of his great power </a:t>
            </a:r>
          </a:p>
          <a:p>
            <a:pPr algn="ctr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and mighty strength,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not one of them is missing.</a:t>
            </a:r>
          </a:p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27 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Why do you complain, Jacob?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Why do you say, Israel,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“My way is hidden from the </a:t>
            </a:r>
            <a:r>
              <a:rPr lang="en-US" sz="4000" b="1" i="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Lord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my cause is disregarded by my God”?</a:t>
            </a:r>
          </a:p>
        </p:txBody>
      </p:sp>
    </p:spTree>
    <p:extLst>
      <p:ext uri="{BB962C8B-B14F-4D97-AF65-F5344CB8AC3E}">
        <p14:creationId xmlns:p14="http://schemas.microsoft.com/office/powerpoint/2010/main" val="1149804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2E74BF-61DA-4F7A-BE2C-EFF05FC19BE2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28 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Do you not know?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Have you not heard?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 </a:t>
            </a:r>
            <a:r>
              <a:rPr lang="en-US" sz="4000" b="1" i="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Lord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is the everlasting God,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 Creator of the ends of the earth.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He will not grow tired or weary,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and his understanding no one can fathom.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29 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He gives strength to the weary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and increases the power of the weak.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30 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Even youths grow tired and weary,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and young men stumble and fall;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en-AU" sz="40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93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1A3509-E375-4C62-B46D-3C9B5348470E}"/>
              </a:ext>
            </a:extLst>
          </p:cNvPr>
          <p:cNvSpPr txBox="1"/>
          <p:nvPr/>
        </p:nvSpPr>
        <p:spPr>
          <a:xfrm>
            <a:off x="0" y="0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31 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but those who hope in the </a:t>
            </a:r>
            <a:r>
              <a:rPr lang="en-US" sz="4000" b="1" i="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Lord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will renew their strength.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They will soar on wings like eagles;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they will run and not grow weary,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   they will walk and not be faint.</a:t>
            </a:r>
            <a:endParaRPr lang="en-A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6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E5A2A8B-4024-428B-8A99-CEAF34847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46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45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You May Just be Seeing the Tip of St. John's 'Iceberg' - Ascension Press  Media">
            <a:extLst>
              <a:ext uri="{FF2B5EF4-FFF2-40B4-BE49-F238E27FC236}">
                <a16:creationId xmlns:a16="http://schemas.microsoft.com/office/drawing/2014/main" id="{E9ECCF51-B2AC-4593-935D-E084B88B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972"/>
            <a:ext cx="12192000" cy="68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11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2D776A-8928-4715-8967-1E2F61AACDC9}"/>
              </a:ext>
            </a:extLst>
          </p:cNvPr>
          <p:cNvSpPr txBox="1"/>
          <p:nvPr/>
        </p:nvSpPr>
        <p:spPr>
          <a:xfrm>
            <a:off x="0" y="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43 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 next day Jesus decided to leave </a:t>
            </a:r>
          </a:p>
          <a:p>
            <a:pPr algn="l"/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for Galilee. Finding Philip, he said to him, </a:t>
            </a:r>
          </a:p>
          <a:p>
            <a:pPr algn="l"/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“Follow me.”</a:t>
            </a:r>
          </a:p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44 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Philip, like Andrew and Peter, was from the town of Bethsaida. </a:t>
            </a:r>
          </a:p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45 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Philip found Nathanael and told him, </a:t>
            </a:r>
          </a:p>
          <a:p>
            <a:pPr algn="l"/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“We have found the one Moses wrote about in the Law, and about whom the prophets also wrote—Jesus of Nazareth, the son of Joseph.”</a:t>
            </a:r>
          </a:p>
        </p:txBody>
      </p:sp>
    </p:spTree>
    <p:extLst>
      <p:ext uri="{BB962C8B-B14F-4D97-AF65-F5344CB8AC3E}">
        <p14:creationId xmlns:p14="http://schemas.microsoft.com/office/powerpoint/2010/main" val="3099104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FF2383-49EA-4F81-B5CA-3E70ECEDD13C}"/>
              </a:ext>
            </a:extLst>
          </p:cNvPr>
          <p:cNvSpPr txBox="1"/>
          <p:nvPr/>
        </p:nvSpPr>
        <p:spPr>
          <a:xfrm>
            <a:off x="0" y="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46 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“Nazareth! Can anything good come from there?” Nathanael asked.</a:t>
            </a:r>
          </a:p>
          <a:p>
            <a:pPr algn="l"/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“Come and see,” said Philip.</a:t>
            </a:r>
          </a:p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47 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When Jesus saw Nathanael approaching, </a:t>
            </a:r>
          </a:p>
          <a:p>
            <a:pPr algn="l"/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he said of him, “Here truly is an Israelite in whom there is no deceit.”</a:t>
            </a:r>
          </a:p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48 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“How do you know me?” Nathanael asked.</a:t>
            </a:r>
          </a:p>
          <a:p>
            <a:pPr algn="l"/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Jesus answered, “I saw you while you were still under the fig tree before Philip called you.”</a:t>
            </a:r>
          </a:p>
        </p:txBody>
      </p:sp>
    </p:spTree>
    <p:extLst>
      <p:ext uri="{BB962C8B-B14F-4D97-AF65-F5344CB8AC3E}">
        <p14:creationId xmlns:p14="http://schemas.microsoft.com/office/powerpoint/2010/main" val="1413605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BF7BEA-8C9A-4B22-9885-F823216F0DDE}"/>
              </a:ext>
            </a:extLst>
          </p:cNvPr>
          <p:cNvSpPr txBox="1"/>
          <p:nvPr/>
        </p:nvSpPr>
        <p:spPr>
          <a:xfrm>
            <a:off x="0" y="0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49 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Then Nathanael declared, “Rabbi, you are the Son of God; you are the king of Israel.”</a:t>
            </a:r>
          </a:p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50 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Jesus said, “You believe </a:t>
            </a:r>
          </a:p>
          <a:p>
            <a:pPr algn="l"/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because I told you I saw you under the fig tree. You will see greater things than that.” </a:t>
            </a:r>
          </a:p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51 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He then added, “Very truly I tell you, you will see ‘heaven open, and the angels of God ascending and descending on’ the Son of Man.”</a:t>
            </a:r>
          </a:p>
        </p:txBody>
      </p:sp>
    </p:spTree>
    <p:extLst>
      <p:ext uri="{BB962C8B-B14F-4D97-AF65-F5344CB8AC3E}">
        <p14:creationId xmlns:p14="http://schemas.microsoft.com/office/powerpoint/2010/main" val="2243957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873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>
            <a:extLst>
              <a:ext uri="{FF2B5EF4-FFF2-40B4-BE49-F238E27FC236}">
                <a16:creationId xmlns:a16="http://schemas.microsoft.com/office/drawing/2014/main" id="{A66F7E8E-C125-4445-AA96-0D5C44B5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70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I, the Lord of sea and sky,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I have heard my people cry.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All who dwell in dark and sin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My hand will save.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I who make the stars of night,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I will make their darkness bright.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Who will bear my light to them?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Whom shall I send? </a:t>
            </a:r>
            <a:r>
              <a:rPr lang="en-AU" alt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1/6</a:t>
            </a:r>
          </a:p>
        </p:txBody>
      </p:sp>
    </p:spTree>
    <p:extLst>
      <p:ext uri="{BB962C8B-B14F-4D97-AF65-F5344CB8AC3E}">
        <p14:creationId xmlns:p14="http://schemas.microsoft.com/office/powerpoint/2010/main" val="1559950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C4C37C16-3647-42B4-AFAB-1BA8758E2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4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AU" altLang="en-US" sz="4000" i="1" dirty="0">
                <a:solidFill>
                  <a:srgbClr val="FFFF00"/>
                </a:solidFill>
              </a:rPr>
              <a:t>Here I am, Lord. Is it I, Lord?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000" i="1" spc="-150" dirty="0">
                <a:solidFill>
                  <a:srgbClr val="FFFF00"/>
                </a:solidFill>
              </a:rPr>
              <a:t>I have heard you calling in the night.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000" i="1" dirty="0">
                <a:solidFill>
                  <a:srgbClr val="FFFF00"/>
                </a:solidFill>
              </a:rPr>
              <a:t>I will go, Lord, if you lead me.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000" i="1" dirty="0">
                <a:solidFill>
                  <a:srgbClr val="FFFF00"/>
                </a:solidFill>
              </a:rPr>
              <a:t>I will hold your people in my heart.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2/6</a:t>
            </a:r>
          </a:p>
        </p:txBody>
      </p:sp>
    </p:spTree>
    <p:extLst>
      <p:ext uri="{BB962C8B-B14F-4D97-AF65-F5344CB8AC3E}">
        <p14:creationId xmlns:p14="http://schemas.microsoft.com/office/powerpoint/2010/main" val="62467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00FD8B05-EF30-456D-A7BF-CF385AFC5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I, the Lord of snow and rain,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I have borne my people's pain.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I have wept for love of them. 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They turn away.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I will break their hearts of stone,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Give them hearts for love alone.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I will speak my word to them.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Whom shall I send? </a:t>
            </a:r>
            <a:r>
              <a:rPr lang="en-AU" alt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3/6</a:t>
            </a:r>
          </a:p>
        </p:txBody>
      </p:sp>
    </p:spTree>
    <p:extLst>
      <p:ext uri="{BB962C8B-B14F-4D97-AF65-F5344CB8AC3E}">
        <p14:creationId xmlns:p14="http://schemas.microsoft.com/office/powerpoint/2010/main" val="1688511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D4734CEB-691A-499D-A27E-662895E18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48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AU" altLang="en-US" sz="4000" i="1" dirty="0">
                <a:solidFill>
                  <a:srgbClr val="FFFF00"/>
                </a:solidFill>
              </a:rPr>
              <a:t>Here I am, Lord. Is it I, Lord?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000" i="1" spc="-150" dirty="0">
                <a:solidFill>
                  <a:srgbClr val="FFFF00"/>
                </a:solidFill>
              </a:rPr>
              <a:t>I have heard you calling in the night.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000" i="1" dirty="0">
                <a:solidFill>
                  <a:srgbClr val="FFFF00"/>
                </a:solidFill>
              </a:rPr>
              <a:t>I will go, Lord, if you lead me.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000" i="1" dirty="0">
                <a:solidFill>
                  <a:srgbClr val="FFFF00"/>
                </a:solidFill>
              </a:rPr>
              <a:t>I will hold your people in my heart.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4/6</a:t>
            </a:r>
          </a:p>
        </p:txBody>
      </p:sp>
    </p:spTree>
    <p:extLst>
      <p:ext uri="{BB962C8B-B14F-4D97-AF65-F5344CB8AC3E}">
        <p14:creationId xmlns:p14="http://schemas.microsoft.com/office/powerpoint/2010/main" val="428366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ighting the christ candle images">
            <a:extLst>
              <a:ext uri="{FF2B5EF4-FFF2-40B4-BE49-F238E27FC236}">
                <a16:creationId xmlns:a16="http://schemas.microsoft.com/office/drawing/2014/main" id="{87C1CFD4-BCDC-48D9-B163-D4E5A66E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87" y="-35313"/>
            <a:ext cx="6980663" cy="698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12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65151B8D-4BBD-49CF-8B44-FC96C8A0E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I, the Lord of wind and flame,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I will tend the poor and lame.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I will set a feast for them.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My hand will save.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Finest bread I will provide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Till their hearts be satisfied.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I will give my life to them.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Whom shall I send? </a:t>
            </a:r>
            <a:r>
              <a:rPr lang="en-AU" alt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5/6</a:t>
            </a:r>
          </a:p>
        </p:txBody>
      </p:sp>
    </p:spTree>
    <p:extLst>
      <p:ext uri="{BB962C8B-B14F-4D97-AF65-F5344CB8AC3E}">
        <p14:creationId xmlns:p14="http://schemas.microsoft.com/office/powerpoint/2010/main" val="1783623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085ACAAE-FEF1-4864-9CDD-B96033D4C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09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AU" altLang="en-US" sz="4000" i="1" dirty="0">
                <a:solidFill>
                  <a:srgbClr val="FFFF00"/>
                </a:solidFill>
              </a:rPr>
              <a:t>Here I am, Lord. Is it I, Lord?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000" i="1" spc="-150" dirty="0">
                <a:solidFill>
                  <a:srgbClr val="FFFF00"/>
                </a:solidFill>
              </a:rPr>
              <a:t>I have heard you calling in the night.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000" i="1" dirty="0">
                <a:solidFill>
                  <a:srgbClr val="FFFF00"/>
                </a:solidFill>
              </a:rPr>
              <a:t>I will go, Lord, if you lead me.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000" i="1" dirty="0">
                <a:solidFill>
                  <a:srgbClr val="FFFF00"/>
                </a:solidFill>
              </a:rPr>
              <a:t>I will hold your people in my heart</a:t>
            </a:r>
            <a:r>
              <a:rPr lang="en-AU" altLang="en-US" i="1" dirty="0">
                <a:solidFill>
                  <a:srgbClr val="FFFF00"/>
                </a:solidFill>
              </a:rPr>
              <a:t>.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1800" i="1" dirty="0">
                <a:solidFill>
                  <a:srgbClr val="FFFF00"/>
                </a:solidFill>
              </a:rPr>
              <a:t>6/6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2000" dirty="0">
                <a:solidFill>
                  <a:srgbClr val="FFFF00"/>
                </a:solidFill>
              </a:rPr>
              <a:t>Daniel Schutte 1947-</a:t>
            </a:r>
          </a:p>
        </p:txBody>
      </p:sp>
    </p:spTree>
    <p:extLst>
      <p:ext uri="{BB962C8B-B14F-4D97-AF65-F5344CB8AC3E}">
        <p14:creationId xmlns:p14="http://schemas.microsoft.com/office/powerpoint/2010/main" val="4272203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268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8B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6E6256-CFDD-48F6-884D-7EB805E00E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27" y="0"/>
            <a:ext cx="8430322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108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55B099-9FA4-422E-BB2A-755EF3479F61}"/>
              </a:ext>
            </a:extLst>
          </p:cNvPr>
          <p:cNvSpPr txBox="1"/>
          <p:nvPr/>
        </p:nvSpPr>
        <p:spPr>
          <a:xfrm>
            <a:off x="0" y="0"/>
            <a:ext cx="121920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next day Jesus decided to leave for Galilee. Finding Philip, he said to him, </a:t>
            </a:r>
          </a:p>
          <a:p>
            <a:pPr algn="l"/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“Follow me.”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quite simple !!</a:t>
            </a:r>
            <a:endParaRPr lang="en-US" sz="4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44 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Philip, like Andrew and Peter, was from the town of Bethsaida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in the north near the Decapolis and Phil and Andrew are Greek names and they later are asked for an intro to Jesus (12:20-22)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</a:p>
          <a:p>
            <a:pPr algn="l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There is nothing spectacular abt anyone in the world, each has their own ordinariness and that is what is used.</a:t>
            </a:r>
          </a:p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07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6FE89A-C508-4E8C-ADD9-9637A4F10F1B}"/>
              </a:ext>
            </a:extLst>
          </p:cNvPr>
          <p:cNvSpPr txBox="1"/>
          <p:nvPr/>
        </p:nvSpPr>
        <p:spPr>
          <a:xfrm>
            <a:off x="0" y="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45 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Philip found Nathanael and told him, </a:t>
            </a: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“We have found the one Moses wrote about in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 Law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 and about whom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 prophets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also wrote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the two most important parts of Hebrew scripture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—Jesus of Nazareth, the son of Joseph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so Jesus’ name should be Jesus Josephson or Barjoseph, a human connection, but, he is the Son of God. 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91329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CB6097-B9B9-41E3-925C-CF751CF9B8A5}"/>
              </a:ext>
            </a:extLst>
          </p:cNvPr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46 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“Nazareth!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Can anything good come from there?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 Nathanael asked.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We don’t know what happened here, but, he moves straight on….. The point is missed….</a:t>
            </a:r>
            <a:endParaRPr lang="en-US" sz="40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Come and see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a simple request, no hidden agenda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,”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said Philip.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47 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When Jesus saw Nathanael approaching, he said of him, “Here truly is an Israelite in whom there is no deceit.”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teacher here greets the disciple.</a:t>
            </a:r>
            <a:endParaRPr lang="en-US" sz="40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559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C38FD3-A732-49C3-94B2-34FFEB91E508}"/>
              </a:ext>
            </a:extLst>
          </p:cNvPr>
          <p:cNvSpPr txBox="1"/>
          <p:nvPr/>
        </p:nvSpPr>
        <p:spPr>
          <a:xfrm>
            <a:off x="0" y="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48 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“How do you know me?” Nathanael asked.</a:t>
            </a:r>
          </a:p>
          <a:p>
            <a:pPr algn="l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Why do you think?</a:t>
            </a: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Jesus answered, “I saw you while you were still under the fig tree before Philip called you.”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49 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Then Nathanael declared, “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Rabbi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 you are the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Son of God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 you are the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king of Israel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</a:p>
          <a:p>
            <a:pPr algn="l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All 3 are Messianic titles.</a:t>
            </a:r>
          </a:p>
        </p:txBody>
      </p:sp>
    </p:spTree>
    <p:extLst>
      <p:ext uri="{BB962C8B-B14F-4D97-AF65-F5344CB8AC3E}">
        <p14:creationId xmlns:p14="http://schemas.microsoft.com/office/powerpoint/2010/main" val="33774999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048B1-2091-4FF2-A1C4-16F588F62DEA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50 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Jesus said, “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You believe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because </a:t>
            </a:r>
          </a:p>
          <a:p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 told you I saw you under the fig tree. </a:t>
            </a:r>
          </a:p>
          <a:p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You will see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greater things than that.” </a:t>
            </a:r>
          </a:p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51 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 then added, “Very truly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most certainly, or Amen,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 tell you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plural</a:t>
            </a:r>
          </a:p>
          <a:p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 you will see ‘heaven open, and the angels of God ascending and descending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like Jacob Gen 28:12,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on’ the Son of Man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not on a ladder, but, direct to him.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Following is the wedding in Cana, was Nathanael there?</a:t>
            </a:r>
            <a:endParaRPr lang="en-US" sz="40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34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07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nouncements">
            <a:extLst>
              <a:ext uri="{FF2B5EF4-FFF2-40B4-BE49-F238E27FC236}">
                <a16:creationId xmlns:a16="http://schemas.microsoft.com/office/drawing/2014/main" id="{EDC6EBBE-A54E-4085-AA5B-D968956AB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304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e6/2b/14/e62b144f93a519118ee538eb3737ec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" y="0"/>
            <a:ext cx="12181699" cy="684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1"/>
            <a:ext cx="121919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iondi" panose="02000505030000020004" pitchFamily="2" charset="0"/>
                <a:ea typeface="+mn-ea"/>
                <a:cs typeface="+mn-cs"/>
              </a:rPr>
              <a:t>DO THIS IN REMEMBRANCE OF ME.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iondi" panose="0200050503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7584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>
            <a:extLst>
              <a:ext uri="{FF2B5EF4-FFF2-40B4-BE49-F238E27FC236}">
                <a16:creationId xmlns:a16="http://schemas.microsoft.com/office/drawing/2014/main" id="{D21756CD-4C65-4202-872D-4EE5C560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4FA34-BA46-422E-A3BA-3D89BDDF2B94}" type="slidenum">
              <a:rPr lang="en-AU" altLang="en-US"/>
              <a:pPr eaLnBrk="1" hangingPunct="1"/>
              <a:t>51</a:t>
            </a:fld>
            <a:endParaRPr lang="en-AU" altLang="en-US" dirty="0"/>
          </a:p>
        </p:txBody>
      </p:sp>
      <p:sp>
        <p:nvSpPr>
          <p:cNvPr id="2051" name="Text Box 4">
            <a:extLst>
              <a:ext uri="{FF2B5EF4-FFF2-40B4-BE49-F238E27FC236}">
                <a16:creationId xmlns:a16="http://schemas.microsoft.com/office/drawing/2014/main" id="{7D0FC64A-F188-42CB-8ED3-8B8798EE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47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endParaRPr lang="en-AU" altLang="en-US" sz="16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</a:t>
            </a: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ere, Lord we take the broken bread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drink the wine, believing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That by your life our souls are fed,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Your parting gifts receiving.           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1/2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>
            <a:extLst>
              <a:ext uri="{FF2B5EF4-FFF2-40B4-BE49-F238E27FC236}">
                <a16:creationId xmlns:a16="http://schemas.microsoft.com/office/drawing/2014/main" id="{FC93149C-B639-4E3A-A5BF-BB6288B8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938434-3F4B-4418-8E0F-AEDD839DA775}" type="slidenum">
              <a:rPr lang="en-AU" altLang="en-US"/>
              <a:pPr eaLnBrk="1" hangingPunct="1"/>
              <a:t>52</a:t>
            </a:fld>
            <a:endParaRPr lang="en-AU" altLang="en-US" dirty="0"/>
          </a:p>
        </p:txBody>
      </p:sp>
      <p:sp>
        <p:nvSpPr>
          <p:cNvPr id="3075" name="Text Box 4">
            <a:extLst>
              <a:ext uri="{FF2B5EF4-FFF2-40B4-BE49-F238E27FC236}">
                <a16:creationId xmlns:a16="http://schemas.microsoft.com/office/drawing/2014/main" id="{6C5B7B5B-F979-4A5A-9EDE-A60B28B8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47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AU" altLang="en-US" sz="16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As You have given, so we would give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Ourselves for others’ healing;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As You have lived, so we would live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The Father’s love revealing.            </a:t>
            </a:r>
          </a:p>
          <a:p>
            <a:pPr algn="ctr" eaLnBrk="1" hangingPunct="1">
              <a:lnSpc>
                <a:spcPct val="200000"/>
              </a:lnSpc>
            </a:pPr>
            <a:r>
              <a:rPr lang="en-AU" alt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2/2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7961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UTExMVFhUXFxcbGRcYGBcYGBsXFxcWGBgYFxcaHiggGholHRcXIjEhJSkrLi4uFx8zODMtNygtLisBCgoKDg0OGxAQGzImICUvLS0wLy8yLS0vLy8tLS0tLS0tLS8tLS0vLS0tLS0tLS0tLS0tLS0tLS0tLS0tLS0tLf/AABEIAKgBLAMBIgACEQEDEQH/xAAbAAACAwEBAQAAAAAAAAAAAAAEBQIDBgEAB//EAEgQAAIBAwMBBQUGBAIHBQkAAAECEQADIQQSMUEFE1FhcQYigZGhMkKxwdHwFCNi4VLxFTNygpKi0gcWQ4OyJCU0RFNUc5PC/8QAGgEAAwEBAQEAAAAAAAAAAAAAAQIDBAAFBv/EADERAAICAQMCAwUIAwEAAAAAAAABAhEDEiExQVEEE2EiMnHR8EJSgZGhscHhBRTxYv/aAAwDAQACEQMRAD8A3Rauih7+n3wAxXnjzBH0k/sVXq9neWwXIOZG9lxBiQDHMV8Qo2e4HGoFaihO4++IDgbYHBA5PMzPyq/WIQFIIX3hOJ5x4in8sTUVk1DfQuvuQwIdQdjyTwdpWMTxM/WhbutTfbJdACJiRiVwZ+nnU5RZSKsbbqstvSS1ribu3cpG5xAiRtmJE7hxkxFXarVtbZTypBwB1GWMx0WTH9PnRV3QXEclqrOaWd++0EswO0FYUHcxkwcH+kRj9CEuk3Cu9R7qnbgncZkT1GPXNU5J1QUVr23FCh0F14K7iFxIywLz8apsXZuLLAko0gCCDKHafrg5waGkIbNd3UBrrrKRB+17q4Bh/E+USf8AdPiKouahw0bm3b1AXb7pSRLTHhJmcER6rQ6jY5U1xhS/T633lUsskuCOD7pMHnGBxXNfrTbYclSOg4j7TTHQQY9aeugul2Fk1Clw1ENb7y4u7YdwMCGO0/D08q531tbzgMssoBEjJBbnzg/hSaSiQe9QVZobQP7kAgwzjmcB2jPpQ9q/tc++u03CsdR7knrzu6eddp3Y4xZc1AjmgtNq3eVDLu27lwJz4gMfKoreuMpZSSJUZAB6bzweOOMQabQwhoq9TQeldiDuM5x6QOu0TmeBXtPdO5gzr9oiIg8A9TTJAYzRoq4N4UpsX2KsQ6sRugADgEgH1gfGrLWpYEwxKjZ7zCOWhhwOkHyqi2JNDEmpzSm7qgSPfWRcI3RwNhnE+fPpVl28pVS5WQ42niQHXI8o5oi0M1aok0BdvtJ2kR7u3qCMTwpnrwaI78b9n3o3cGImOeKVnJFxaoTQXaVwAp70ZPLsgjaeSvnFDrqnCSWAi3IJHLKSD4SDj50KsdIaJg1eHpet0hyd6hdqkSPNpgz6Z9Kt1jMFlSAdyySJxuE9RRQGF7aqImg9XrWUABlJ94kwI92PFhnI61Td1ElWWBKKWYZIBIiMe9yfT6UaOVjUeFWCk7a1g5AOJWPArieFM9eDiPmzDiu4A0yNoiY6xMeXFXUHqrcsMMYR8ggZO2Oozj8Kg2mZjJHKr/hBUjzgxnMg1NRQjGiNFdZhQF3f3gIBjd0ONsRP2vHpFcsWfeYlWGZBkQBAGIOJyaa6F0lmpdQpYkBQCSegA5oaPCq71j+W6bWkq4+1zMxEmJM/rVymB4VnyJFo8A1zV2w2wuobHukic8Y5q9bgBAJgnA8zE0vvs3fKQhKhWG6V+8UPBMwNpoq/b3bMEgMCYMYg85GM0sUijWwbNWKaSX1ulYCuCA23OZ3HbJDxERkz1+JF6wS2Fw+3dJyNufrxjwPjVUq6k3EZvxUc0ImjO6f690+6MeH2Z4xE0Tq7EkHaGAn3TxmM+o/M01C8FN7TjcGzI4yYzziYqLNVN7RnaBEkgqc8AmQR/s8D4UDrtBLGBj3duVG3bGJKkjiZB6mllFdysNxsr1x7lKtNYPeOSjCWlTIIEKBIAbEmTx61WmlMEQVfuypfdMsYk4MnI5MEfGht3H0DPvK8LlIrujY8WlAlJRSI91pLE4H2ZXznNQTs94AggDaSCVIYjeDzOcqcjoPhyUe4+g0EjmK53qwTOB19OaA0YZF28ZOMcEzGAAPQcV6xa2qwCtPv/ekEEkiJPORTRpiuNDW2gPEV1kpZbsNBVQwG1PtEHIMsOTyIHEVOwxQtOJPl4RwAAOKpSEpt7BDTVSH3vSlrJcLhT9gMSIInEkHxzIH+7517SaYpHujAIaDlyfGY9cnrXaV3HrYePcxJ49CfwqVm8GAKmQRI9DS3RDaolG3ACZIJPx3R86laU7FG0jbErIyIPBB8Y5iuom0M7d4ESPTwyMV27eUDLAc8+XNLrLOqEKkncYBYcFpndnofpRr21POf8wfxA+VFi0Wgmug4qtjXg0ilDRaDivTXJr26uAdYCRXS3SuNxUNvWicTxHFQvNA/SpTQXaDkfGiFLc5a1QJ8qJa4KWldvqattjFcO0h1XRdApb/EzXiTUXkon5XccLBFRigbGphYoy1dkTTxmpEpQcSvVYFLLj0q9v3utYZ7V+5Zeyr3Bs4fahJVx1EDHgcwaxnZPYuqvWEvXO0NUj3BvAVmKgMCVxuA4KmBA6ejy8PCcNcp0uOGNCck9KjZ9EL1O25rCdl9qavTXksa1hdtXW22r6j73RHgDnzznkgY03bHbNrS2zdukhRgAZZieFUTk1nl4ecJKK3viupeM4yi29q5sf23mrStYnT+1epjeOzb5t8zuXvI/wDxRP1rQ9gdv2dWpa0xkQHRhDoTOGXpwfkapLFOCuS/Z18a4JWm9hzZ5qxhULTVNhRXAj5KzQ1+1SjW9qle0NPYFwbXt35tiCTcTu2XdAlfd3xMAwabLr7R4uWzmMOvJ4HPNNPFJJeu50JqyhhGar+1wflVvauhS9aa1cQNbYe8pJEgEHlSCMgcGs57HrY0y6y2roti1qCAzEKBNtCys7HO1pUEmYWhHApQbT3XQd5mpJGhNkx515kHTnqKjoddZvz3N63dAwdjq0T4wTFMDpFnJjH7mvM8Q/KyU9i8cqaEPaGvSxZe9cDbUjCjcx3MqgAEicsKJOP0pL29232a9trN3UblOGCC5uBRg2doJWGA+VaK7p8Y8MfKaupPHFOSabb5VKtuP1sZTUnswVbleLyIxQuo1ARSzEKoEliQAB4knikze12kBUfxFv3uIJI+JAhfjFbMcJT91NnTcY8tIe/ia71FAJ2lbadjhgp2kjOdqtAPBwymRIzUbGtUtzTaWuRlHUrQ529anZMc0Hbvz1pT2j2vt1WlQXIVnuh0wWf+VKeYAbrjkU0IObpfVEJvStzTA9eK6HpeO0kP3kxgyy4Pgc4OD8qO3gAsxAABJJwABySegpXFrk4G1/aQsiWtuwPVSAJ8DPX4Uvf2sgSNLcI6EtHHOdpzQVr2wa6x/hNDd1KK32yVtWyQfuFgd2fQ077H9srN67/DXrVzS6iMW7oA3f7D8Nweg4MTW7H4eSj7UTNLNG9mZ/V+1l5v9XaCf85+eB9KHHbGuIMFsZMLbMDxPuz+819AuaxM/ZkR99BM+GZx5gULd7QA4Kf/ALEj4GPxil9lfZQylZhX7V7R4DtgTlbQwTHJAqpu2e0f8Yj0s/lWv1PaOCT3WDwby+f9PpSu92t5J6i8h/8A5pk//KDXqI29pNcuCyk8ZUAz8or3/ebWTkWz5dfwoq/2kD/h9O8tfpS27qAfuz6G0f0plGPWKD+IXa9qL5IDWQ09ATM+AxWzs3iVBKxgYMSMcGsl7M2FbUJ7hES32R0GJIwM9f1raPZzis2bSnSVFIvucRRVhNTW1BrpHlXjLKir3IK3SKKt3ulDxmrEWOlaMb6k5JC/t8DYZ4gz6bTNK/ZFZ0Omn/6Kf+nFT9vu0Db0rKlt7j3FZVCqzQWUrJ2gxEk+cVm+xPag2tLbtfwWsL2rSqYswp2wsiWk+PE8mtEvDZMuD2fvfw/mSjljDJv2Cf8AtDthdK20ncHtMg/r3xjzhj8qlfUXu1kW6AUTTM1sESBc70Sy/wBUAfKqrVjUa2/bu37PcaaywdbbGbj3B9kt/hA8D6ZmQy7V7Ne6FFl+7vWn7y1cIxMFSrf0sDBweBg8UU/KiscnvUt+10unw3ruV0+Zc0ttvxoeHSgZGD41l9NqCvbO0Y36c95C7QYJKsc+83A3ecUZ/pTtTCHR2WfgXBeGz12Tu+E0b2D7PNaL37797qbmGYYVFwQiT0wOg4HxzY5LDGXmSTtUqafPX0S9aGm3KtjRo9S1NsOhRhKtgiSPqMj4VQiRV1t+ldgbT5J5IpmB7S9lNOe0dOBaVUa3eZkzDtb2x1nd/MDEznbWgHsro5BOk042wQVQKZBxxE/GqPaDXdzrNLdfFmNRad/uo1wWmQsYwCbXPAjJFNNV2nZRdzXrajxLqB8M5r08uTK1Fpvj17szY4wt3QZduYNYT2f7DS5rtdedQyJeIRHAde9aHa5tOJGAD4OfCtG/bVsac6i4HtWwCT3ilWA3bQSgk5xA5yMVnvZD2p07XdSgf/W6hmtSrjf/ACkDQYgfYmDBgjxpcKyRxzcV6fMeelyiG+0X8rUaK+oh/wCJSwxGAbV4EEN0gbQQPGvoaBWXcOAMiPhXyn2s9q9Pau27ZKs6X7DMCpPdqrK5cEiC23AjPvGtt2V7SWP4W5qlLXbYUwEB3sQ0EKjQSZ9OK8/x3hp5MeOTXon8eP6OlVyp8fTFf/aNo1OiukgEIVdR5h1WMeKsy5n7U001GqAAAEYHPTyA8uKwPtf7W/xFq5Ys6bUlnKQzWiq+66v1M/djjrUtX7ZGTu0uqBEY7qefAhoo4/8AH5nhjGS4bf5qP9mjHkxqXtPoF+1xLi3/ACzcS3eRriLJJQBhO0fbCkq23rHxpHrO3tGEKNCrtH8u5YKyDgFV2xGOlW+1XbJtqj2lJYXVUrwXDI+MZwQPjHNCXPaaxEHUMh6oy3JB6qwAiQcV6uHFJY4+y2vT/j/M7JKHmyWpJ7cr+1+RL2cs20RzZuB7TvuUCZQlQGUkmZwIkAwOs01VyDik3ZLB3uXkTajognbt3uCxLx6NExnNM7ckikze+7+tjd4OvJVLv8OeVfQaWWJUqQCCCCD1BwaR6/2dsvqtL/LUK73Rc5hyqG4oYzJJIfJP5U80xFB9pa027ti5xbW6Q5yQouWmQM0A+7J59PGm8POSlUez/bYy+NxxcdTXb9xonsvpWw2mswB0QA/EjJOOT+dVe3d8rpQkwjXbQuHoLe6Wn+nAnyNNk19q2NzXbYU/eLqB85jjNU98l9GJRxbbfbIddu5CI3KD90zgnnmlhOakpTtpGacYtOMK3GlvRW1Xu1WFA2gLgBR0EcViv+0KwLGnDICGW6htnbJDQW+0ThYU9MmPOi9Jc7S0qi0LdvWIuEfvBaubRwHDYJHlPqaLsdj6rV3kv67Ylu0wa3p7bSN44a4/BjwE/ASDowR8uWpyTX7/AIckMstS0pUOdNoLStGw7SowQxEk+dNE06Z9xOOCorihh0HXrXVM5I6T86zsqZD2h0im5OyBA6GOPLpxSO5plwcfI8fKtrrrhBJ2k8dRP1NKNUxgjY3lxn69KKkyiM3c0Q46x4RP7/Kh7ujHgKfX2H+E/U0vvt5fjVFNnUhl7DWNt5yOAh482Xp8K2ZB8ay3sa0G6fJR/wCo/kKeHVtWXM7mMo9hjv8A7VTa1JmqluZ5q0IMGDmvDyRUWaUlW5fbvgdPWqr2rMbR+/WpXVAH+VC7o6TQhOzlBPciy7ueanZ0gAzPxNVCZmj9LdLCDFO8konTiDFRMRirCAOleZTuqdu2DODUsk7dhWyO2WBPFWO8fGoW0zI6dK47gTPyqVW9hXVk2un/ACqZYDNBrcXxmqLutUGJ6cV6mFVFCOFukX6h/tDBBEEESCDggil9rszT2zut2bKHxt2kQ/NRNU39f4c0Fc1hImY6RWhSklVjx8MnvQd2jqMQWgeHjQ13U7YE88EjIMRIpW+rPWg7rsc5gdTTxjtRpjgXULbUQxIYkyPej6VTqb5c8kZ6YHnxVelsvcgCKbWew+rHjpTvYZ+Xj5EraUNwCT69K7ZslRJ3TxmtZptKttZgAweOtdt2QFO4D+8CKOp8E34hdEZDKsTuOR0rh0bsx99jC7h5j9/hWn1elRwCFG6QJA4iaV9p2WUcYEmR08vKmUn0HhkhJ8ANrjB9amQeYj0q7S6LcoYMBM4M/iKYWOzV5Yjz5JpZSoo5wXUhpLckbvD+0UVp9EVJYGMcGiNIwH2RxPP5UQiqTJ5PlU46rMuXMt0kLtH2RaQ7hZsq3Q27SI3/ABAA00s3AT+tU6y8FBjOOnh41VbfIPlVJNy5IRiq2QyUDkCjFYR1+v5UutvIwaNsudvMY60+LkhlRYbigZJ+Rrlu8ufeI9Zj1qu4zRyK8t1gCZXgxJjjOPrTsn0F+svLJ97iPyP50t1l0DJYR+tGam409DJ+XFK9XcnBUfTmuRRAd68o+8CfUTQF+5NF3kHVR64pdfj/AAkVSJxpPZxYtMfFungAP1o7e1V9jLt0qYidx+bGPpFcFysk/eZaPAxVzUreqYDjFUKxGOaq1fandqCLNy5J2kW13lcE7isjGI+NeU4ubpKzU0krY2UhhOBS3VXIJHTxpJovbPTMHkXEcNtFpgTcY5jaiyeQQR0jMSKEt+0Km4q3bGotq52h2Rdu48BgGJEnA8ati8DmUncfr+SXn449fr67j43DE5jx6V0XPOPCgO3e1RprJbYbhJUBQcs5MLz0nyPxpfpdVrSgZhpcgk21F0MrH7ILLuGOpA565mrx8LKUdXCOlnipaabfoa7s/V7pDcjjzH604XCz4jMcV817F7dc3Ws307u/ahoUkow/xKYwMjk/eHmAy7V9roBtfw99C5i1gDvfeVTsMxGZk4isuf8Ax+XzNKX19biPJCaUk9vrY1j662sywnOBHQGaV6nVBgCDAn4x6VhdZ7R902y9Yu2nMbEG24Xzt91lgEzRmg7cLXO5uWblpyCybyCGUenDdYzwc1eP+OnjWr5fp3Hhlw6qUt/g/lt+I81moZWiTyRHieKod/OlPtB2uyd2FTvLrsVQTAwJJY+A/XIoa5c1SSD/AAzOQIzcUTmSSZ3D5fCtEPDycU2UeaClpSba5pDi/fx51RcfMRml3Y3aPf7gVKXEba6cwYPBiMw0elDp21LlO4vd8Yi0QEaIJLFjhVx18arHws7argP+3hUU7545G91DznPjxUzp9wyYz+VKR28C/dPp7wvAx3KqGPE7pkCI6/lmr9BrDfNy21t7VxAJQkHByCGESMeHWjLBkjyjo+MxTaUXv+I09ke1bLvctAOHTLb1C4JAEZkz6Vpd27gEjzx+NYXsftG1p9RvusqqbDguxP8A4dwMAAMsTv4AnGKcf99LRUv3GqFqf9d3X8uPGQ0hfOOtWn4eUqcFsedPNUmsj3s0N1J68VG4MYj1oXT65LiB7TB1bgg/uPQ8Us1/a1/vxp9OiFtqvcuXJ7tFJIA2qZZjtOJHykiEcUpOuw0siirG7AgcyPLxqq8m5SPGQfwpZrdbrbVvds094qSz7DcVig6Ipn3okzJ8I8bdB2ol20ty2GbepOF4IGUkwC048JBovDJLUt16BhmTddeTx05RfdyASfqT8aXXO0tkkif1qjVe0y96lq6t6wGBJa6gQDEgHPHSfGKo7S1wIJt2b1xIkstv3T5ruILfAQelVWCf2kaIeKxP3mONP2yhEiQY4/PFFW+1gRBBk48ORzWa01vvAty1JVlBE4IHn5gyPhTHS6BgYb7p+Z5HwpJQSZdxxNak/UdjWqBEiY6kccVyw8nmsD7Z9kd5qLYRR3t1bgOftG0gIjwO3HwHGTTrsvtwDRDUsTKDaQRE3FgQPHcSPmfA1eXhvYUou7PPj4la5Rkqo2Fm4sxInwkTPpRJeDkdK+TewnZ3e60NeViVQ3xIjcwdQr55G5icdV8JFb72s7UaylvYpe47FVWQBgFpY+AAP9ua6fh9GRQi7ZKOfXByaoaXtQBna2OlB3NYhJJmQPPE1lz2rqCpJewTGAO+QBus5bcPKB8Kq0fa5YNMq6na6kkweh3dQcx6Hnmi8MqsEciuhv2h2jaUqGchmYBVkyWkDgDoSPACaobVKRMn61mO2QzvZPIFzaSem4oVH0b5UedVyZOT+807wpRTR0cjcmn0GNy8DOf3+tLr97GDVOo1nmTVnYaG9qLSdNwJ9F94/QUVjpWx3LofRl0+21bTnaqj5AUCwg03umaX3LEnFea99y8WGNY64oS9pT7zDnrmJHM/Sm1+yI9KRdsa64Cq2LIuEyDuuLbAEDx5JnpXk4nKbpfI2xybWZfs7s8C9rbhyTeKCOkQ7ZmclxP+z8AdokCHdub0Hniq+z+zddba4buntt3lwvIvKsMwgxBaRhRB8OfDlo3VnvrXdPMbd6vIxmV4zOPKvYlLU37SfHVPp2snglHSkk+vT+Sj2htXWvaa5b+zLjcZK27h2pbdlHLSxCg4JMHmmL2dWAQb2mPg3cvuJ64FwAUJrrkoyEkI6lTB4J4YYPH4gGhxqr2P/aLTER7zWX3mBGdtwCfQVp16saSrb0/pmWWCUcje9Pt/1HNN2Vda8127dDALsKi1tgTIhtxIySczyR6aLRadTqNKSsstrURPQAWYA+DfU0o0VgM4u37hOw+7tXaoJBUwskyQSPeYjyFW6xteNRZu27FsrbLhU7wEujke8zGBBCpETHzrFnbyS06lw+yXDVdL9Sijox1pe7vv23Bu1ktvq7bFYZUvMAJiSbakiTPXg+J8KU33H8Vp+cfxIB8D3YP4T86P9p9TddrL2LY3K9wOhdQCGW3IDEiYPrlQY6Un1y3RdRrVtXZWeVZgCA6oDtJIyYYSJ9K2eGi9EbfRrnjn5gy/a2fvRfHK2JG5d/igyMFBtQrsC4B3SyhZA3MFnP3QT0w7fT3rgl30xgYi1dJPhP8ANAH4Uvv2NqlZKSVZXEMVdTIInB6jzBI60RZ1+pICq9o56WXk+v8AMj5Yqmq0qrb0/piyxSjKTV7u9nXPpaL+zux2Q3Ll24rsxUgd33YBUbYBBMjaAI8p8ZI7FW22ouO8KxsWpkxB73UAjzEIvyoLTWLzN3jkyRtkkKApMwqjjIHJY+dB6TRa0Xg5tW2R1VWUXVlAGJJJMSQXfgEZ9KNOWrdcei/InOKhGKknze2/5mk7MSw+ru3Jl+6toIMgKSTiMZKn/hEc5z4vRrbhUZOnEf7IvQfrt+VMil21rLZ09pblo2kt3JdRBF2428AtMgN4HkjrQ3aVu+mqFxLdt7ZtqjOWRWUB3YwJn7wPBmBXVfX7Pf8AQnFqMls/evj4iLW21uay0jj3Qj3BifeLEGfIbAfh519Es6NbaAg7h/VmZBB58QT8zXy/V6PUXNQLi7LWzCMWBxuY5CgnO44IiMGtDo+2NZtFvubJAOX707T6Llh+8U+XG2o6ZLZdwqVuVxe77PcY+y1o2b+rsiRaBt3La9B3gYkLPTG3/cofso6lLup/m27ZN5mPeI1w3EaRaP2htQBCBtP+IH7IojS2WXcXcs75YqIGBCqvgqjj1JOTQusuMWRlbu3TcASN4ZGiVdceA4OKXzE5S9Uv0+f9h/056U+17ccjC/qtUw929YDdCli4Y8xuuwY8x8Kj2fZ7iyLdy4GILEELsMMZ4BM9c+g6Ut/idQT/AKxPRbTj6m5Hzmo27ewMYLsSWMsAWaAImAo+yBwBSO607fgv+F8eBKWpp7d3/G4H2wy3tTpsSqNdJnqFFthMnIJAHxrUaPTq6yJM85+c1izp9U99HSykLukd4pHviGBOOABEA5HWtB2Rd1CXNrWNtsxucXVYDE/Z2gnOP1p8sXpSTWy7ruJjlC5Umm3ts+yHaJtwTJ61O2c1w3t+7x5H7+VUklSIiOvlWSjRzyA6+0Lmr05O6VN+I5k21+m0Gs92x2RcbWNp1V/4V7wvN7sAFkHeS0e6Y3ACeq0bqv427qlewixZubl/mIN/TMkEBlwV8GPNawsWPeugRyBuTcGAYLG0P14Ga2qbxKLVPavhvZ57xrLKSaa3v9EhN2S//vV8n/4TAJED+bbML5devJqHbWmvXNaIIVWslVdwzKrbmZ1VQQN7KnX7oJ6Cl/Z6a5dW2p/hlJZNmw3rYCr7nDT/AEeH3jWv7Q0PeIybmSSGV1+0rKwYET6fIkda6clCadriu/1/IkYucXt1vsYPVblwwQEYP8u50/8ANj8aqs3GhiSWDFf/AAwgG0EAAgmcYg+AzWs7R7MvMrO1zTkqpMixcBYAdQL0TjpWcOuG6SCTECCFAEgkKseKg5JPnVYT1R2/QRxqS5/EEubiUiQBdR2BPRZOB16j5VVvNEa7VOdncsBk7t23y2zPK8yB+ldu6+3J2o0fD9mqe1pWwVp1PcDNbb2D7LKzfb7w2oPKZZvpA+NV+zHZtu9bN11P2oAJ8IkmPPHwrXJiIgY+EVi8RntOCNEMfUtnmKoYHyqamoMorEVG7GFJIxBn8qxurdGuhoESGEnx8fHNaftPtQJc2MuAsmOAegH6+lZ+6tpirG2SoGJIA5OOM8da8zwsJRuTXJtwbK2GaTTm6pQifewRyB934zPND9q9mMuDvuFfidpgdM7g34z40Zd7SPcDaotgkgNj3toxtPkdox40judovIO8swEAknrz1z/eq4seRtvj0HjJ6gTTaQXCCGIXPOTjBxI6x8CK4ulAt7wS0NDLBGyeJPHMjnH4MtC1qN25t5kEbgDJ5I3CJj8aas9i1b3X7q+8p9375zIJA/2QM48sVaeaSdU/gVlKuhm9Fb72QSIGSOgH7FP21eGCQQgMdYxAiPAGfhWfu9s2UkoCZJAUKqLghhuI5HPz680pv9tXZkEL7sAAQACMwPl8qf8A1p5XdUhnFdQ2/qAvuiCAxIPmQAxA84HyFB6lgfegT41RoF3EIGgviTxumRPxx8aqNpySCSM/sVvjBRdWClyXNfAxMkCjOzLjTkSKH0XZ5n3VLH0J5ptotAVEsYXdBn7Q/wB3mlnOK4BNqqK7+qJgFQoBkxmvLrwcgGeKc6Xs1FE7Q245LMxHqAI/OqWtjcDtSM4UALjrA/OoefF7E1BPoK1vODCwJHSpLo0OM+ZNNL21gdq+8OooII2MGi5t8bBjFdiD6VB7qgEenWq7HunAitT2b2aGQlhBGYxkULruyYll4Bg/rUsfiE5aScpxtoXai2GUMJz0P79flR/Z3YS3VDB+ekZB8817T2AvukSDz+/3xRGk07KxKnw44jz+dO3ROeRtbMst+zNofaZifKAK9e7M0dvLAHyJk/Ku6u47SA8jyH5/3oE6UDmgre9krk/ekdF7TplLOeoPQfOD6fhXH7ZcDCKvhMmoNbPQAev5D9BUL+kJEk/P9Kokuoaj1BLd7MtHJq0290wMcZ/SprZiPKirNwkU2rsM5dgXR2O7cgAEkj+1XM0z7s5ou0gkEjNcKKMzzyKFiakQtL4AUSmPWhi0nFEqDFKxWCdr6wKm3q2Ph1/fnWT1mwn7KiMe7j/OtN27oQ9qSWUqZBWCcwCIPPT5VkV0Ddbrj/yxPymtfh9Onky5bcgdrSKSQM5zPwoC4opzqdCQJ74wR1tgH6GlZ0/jcP8Awf3rTjku/wC4jj6Gi9ie0YJsnrLKfMDI+Q+lbRKw/sZpFNx33ElAIxH2pE/IR8a2aNWHxNeY6NGO9O4SDUWFUi5mK733lUBgr2hsKyFzEKcMBiN+QfGkF990IAEXHIyYmDArut1rv94/ZgjEHOMR/egGBj7RBqODw7jGpP4GyHsxqyzX2tpIYj3YGGmTAOBzGfhQxuAcDdxz4846iqrrkdf71Qzt1E1rjj2pjJgesuBmjgR49f0qmzpLjD3VJETI4iduScDOKL1aEiNpEeVDEmApUkAED45mCOQSfnV1aXslNRHT2SXKkBSJndgAjpPjVl7SmWgoVlR7pJGBkgfr41yyWPuwADiSox8YmmFnQLiLqE5n7QA8IJGaEpU9wpgg05GYMTglYmKYi91iDJM+tH6XSkAKwW4AMCfeAMHB4jHjVDKkj3AYEHLCTPJyenhUNakLKQ60Hblju1W6kMoIG1ZEYORPjR93taxnaFYtgGMYjBnM5rLm3biAjHzJz+EV0DiFgCcc5PJJx4D5Vml4OEne5FqPc0R1KEgq4AcyFM7Q8Zgjpzx19cQbRh9xHdhiJhTiYzyMeh8aQacwY5H5+VMNPd25Ez0/yrn4WvdZ2vTwwu32TsEtcz/TkSfrU0SyuIJPHHjgxJ5qm9qi0bonyEY867buQZAHSuWGT95ivLJrdjW1q1+6D9M+vPyqOpvk42qPHqT60El/MedL9Z29ZVwu7exMQknjkk8RTw8Mr2Rnbp2MrtuuCBWY1Xbt1m2oNrbukMYiRzjxz4Ul7R7Xv7dpukkg4k5jw2xWqOCT2FeRJG9uX/2fyqaXFEGc/v41htLPdt7zQI6knMkAGZGQfpVPYNgtduMzkFElZPXIJ+GYngkdab/X2e/AHkW2x9Au3x5UHcPxFZ1e0gbYBWbkzuBK7UJGGx7xzHTkcxJKs6glQyM0EkZ5BWJBEkTkHnqKk8TiUi0xqCPhXUvDgUl/0iQY5HjxV9rtBeuKGhoLaHTXT0FcW4ZOAaFtXJyMiiba8yIpaO4LLQA/fFEbqDtoZzVrP4GgxWSuqHhJgnPj1A4+P0pdqLIUMxIJJiTjHn9Kd9lWvtOTmMYP4+HFB9sTEDafXcOeOAa0R2jRBu5CLtGyNudp/Gs41nJwB8a2uqUsowMgcHr16cUju6bmVEnpRhOhmrBvZq4bd4j/ABCPjyPw+tauayr2iCGAgiIPpxWo0t0MgYdf3FJm9p2PHZF1ssDIqsT4VezVBbxGKjQbFlxSa4bdPB2Z61AaNZ25n0PSm1FNaEfcn+1VGyfCtA2kAEziYxn8Kl/o7zo6w+YZs6YnPWqjpD1Fao6P9xULVkEmOhgyIz8ea7zGd5hlxpc0Ra0Zp/ashsr89sD4GIPwqxrO0Zn4AnnyFd5jO1oRHRVbb058Kb7V2hskHwVj64AkUQtgESIg0NbFcxGbcdK4B5U7fRA1H/R61ymDUJRbAq5RTRez1868vZyjx+dHWgahYi10Gmf8AvnXRoRQ1oFmU7b1x3C0rQNstzkkgBTGY8vCl3+jQQxO0pyYmJwDkdBx/lVuqTZeuqTneYn7UsI58I/EUFq5292GIyD15ERnwjHFa4LZJEpcng4TdtPJGcSQMR8Z58uKX3SpYQJbiZEbc8D1om5YEQzxAmB+GMmq30haFhBJBlTkDyPTpxVo0t2I/QLsWdi93tO1jLcyAAJNWaG2B7oMKqEMZLFi8cfETjw6VZ2Zc9277ylVhT4jcpgknkHPyrt17YtyASpSHOQ056AYz1mIHjNJb4Ya7FWrUWxtMwxEkT7pHJkYzPGfhRWovMtlTBO0ldpOMNkyJ5EZ/Lhc2oa8O7IJByCDGDH2ugz+dF3BIX3gQF256wBJI+Nc47bhT7EL4iM8wZkHnOfA5qk3P7VO6ATIPSTiM4MD4H6UA9yKEYWUvaw+zq2TgkHyptou2wTD48+nx8KzZeBkRVffR1rnhUgaqPoH8RI5mrtKdxAA9aWezLI+nDMfslln0MgDxwRTnQW8yJH5etZHGpV2Gb2GtkbVOOTS7WwQZBjw/L0o96DvjqDP7P7+FO2RSFt58bRPy/T1oDUWxnmmzrwZFCXk6UpRCW7aEdcUR2Xf2yhmDkT49R+/CrLi1U1vrRfAyG3eTUTJ869pFRx4Ecj8x5VeLK+JqQTRstDd2zbtwiU2zzkzJ44/eK9XqBIquaViG9xRKhdqnnPJJA+HhmunTgyO7EBwQDtiABJAz1Bx516vV1nUX6ZIEFQMtAEEQSSOnn9KpVDLyoAbg4PQDiPjXq9QDRDR2WUEEYhQBuLZAIJnoDj5V3TWGW0qlRMQQrHgzwxzNer1E44umIthIJ5mHIIBJIG6JOME/jRNixCqDyAAY4kDpXq9QZxPuxXO7Fer1AJ3uxXjbHnXK9XHHjb9a5sr1erjhB252St1g0EMI94DkDiaVaj2ckg944AniMyIz9fnXq9VozklsdSZTr/ZwkkqYk9AeABgSccUvu+zFwgCRHSFP1O7Ner1PHPNHOCYbp/ZxltAAy3WVx6D9fM0uv8AYd4mCCFI4Dek9Pp6V6vUyzyuwOCqgzTdklVjaepMnrBAHJwOfiKA1FjUd/uKFhBwSIOCBHhz08K9XqaOV2Bx2JaiywJAt3CApM7WB4HQDOBEZ60kZLpJi1c+KMPWJFdr1VhmpcAcX3O/wGpMfy2Hr86sTsDUNyAPif0r1eoPxUlwkd5KfLY00fZ+u0+LMFJkBtpMmJ5A+lM7HbXaSc6a23n/AJPXq9UXnv3oph8quGwge1Os+9o/lP6mq29rNR10TfDd+ler1FTj939waH3KH9rb540TR/v/APTVbe1d/wD+yb/n/wCmvV6m1Q+7+rBpl3It7R6g/wDyR/5v+moHtjWH7OkA9Z/UV6vUryQ+6v1+Y2iX3iA1PaDf+Ci+cD/qNanTq+1d2WgSeJMZMV6vVLJPV0S+BSMa6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http://img.heartlight.org/ppt/john16_33-commun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57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9086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3073459-713C-4110-A73F-0DAA3ED11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7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A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A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Holy, holy, holy Lord, </a:t>
            </a:r>
          </a:p>
          <a:p>
            <a:pPr algn="ctr">
              <a:lnSpc>
                <a:spcPct val="150000"/>
              </a:lnSpc>
            </a:pPr>
            <a:r>
              <a:rPr lang="en-A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God of power and might,</a:t>
            </a:r>
          </a:p>
          <a:p>
            <a:pPr algn="ctr">
              <a:lnSpc>
                <a:spcPct val="150000"/>
              </a:lnSpc>
            </a:pPr>
            <a:r>
              <a:rPr lang="en-A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Heaven and earth </a:t>
            </a:r>
          </a:p>
          <a:p>
            <a:pPr algn="ctr">
              <a:lnSpc>
                <a:spcPct val="150000"/>
              </a:lnSpc>
            </a:pPr>
            <a:r>
              <a:rPr lang="en-A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are full of your glory.</a:t>
            </a:r>
          </a:p>
          <a:p>
            <a:pPr algn="ctr">
              <a:lnSpc>
                <a:spcPct val="150000"/>
              </a:lnSpc>
            </a:pPr>
            <a:r>
              <a:rPr lang="en-A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Hosanna in the highest.</a:t>
            </a:r>
          </a:p>
          <a:p>
            <a:pPr algn="ctr">
              <a:lnSpc>
                <a:spcPct val="150000"/>
              </a:lnSpc>
            </a:pPr>
            <a:endParaRPr lang="en-A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89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A9CFC0-E2F7-4007-90D2-D74963BF99B1}"/>
              </a:ext>
            </a:extLst>
          </p:cNvPr>
          <p:cNvSpPr txBox="1"/>
          <p:nvPr/>
        </p:nvSpPr>
        <p:spPr>
          <a:xfrm>
            <a:off x="0" y="0"/>
            <a:ext cx="12192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A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A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Blessed is He </a:t>
            </a:r>
          </a:p>
          <a:p>
            <a:pPr algn="ctr">
              <a:lnSpc>
                <a:spcPct val="150000"/>
              </a:lnSpc>
            </a:pPr>
            <a:r>
              <a:rPr lang="en-A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who comes in the name of the Lord.</a:t>
            </a:r>
          </a:p>
          <a:p>
            <a:pPr algn="ctr">
              <a:lnSpc>
                <a:spcPct val="150000"/>
              </a:lnSpc>
            </a:pPr>
            <a:r>
              <a:rPr lang="en-A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Hosanna in the highest.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1673080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542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F4C276A-71D4-4444-B76E-01E41859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39" y="0"/>
            <a:ext cx="12242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1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7A05A8-8403-4585-B229-FECD19920B1C}"/>
              </a:ext>
            </a:extLst>
          </p:cNvPr>
          <p:cNvSpPr txBox="1"/>
          <p:nvPr/>
        </p:nvSpPr>
        <p:spPr>
          <a:xfrm>
            <a:off x="0" y="0"/>
            <a:ext cx="1219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Bookman Old Style" panose="02050604050505020204" pitchFamily="18" charset="0"/>
            </a:endParaRPr>
          </a:p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Lord be with you</a:t>
            </a:r>
          </a:p>
          <a:p>
            <a:pPr algn="ctr"/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en-US" sz="3200" dirty="0">
              <a:latin typeface="Bookman Old Style" panose="02050604050505020204" pitchFamily="18" charset="0"/>
            </a:endParaRPr>
          </a:p>
          <a:p>
            <a:pPr algn="ctr"/>
            <a:r>
              <a:rPr lang="en-US" sz="8000" b="1" dirty="0">
                <a:latin typeface="Bookman Old Style" panose="02050604050505020204" pitchFamily="18" charset="0"/>
              </a:rPr>
              <a:t>And also with you</a:t>
            </a:r>
          </a:p>
          <a:p>
            <a:pPr algn="ctr"/>
            <a:endParaRPr lang="en-US" sz="8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082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606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Our Father in heaven,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hallowed be Your name,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Your kingdom come,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Your will be done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On earth as in heaven.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Give us today our daily bread.</a:t>
            </a:r>
          </a:p>
        </p:txBody>
      </p:sp>
    </p:spTree>
    <p:extLst>
      <p:ext uri="{BB962C8B-B14F-4D97-AF65-F5344CB8AC3E}">
        <p14:creationId xmlns:p14="http://schemas.microsoft.com/office/powerpoint/2010/main" val="8302261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704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forgive us our sins,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As we forgive those 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who sin against us.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Save us from the time of trial,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deliver us from evil.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For the kingdom, the power 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the glory are Yours, 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Now and forever. </a:t>
            </a: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1244969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0822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racepresyork.org/wp-content/uploads/2016/01/firstcommun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123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868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70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AU" altLang="en-US" dirty="0">
                <a:solidFill>
                  <a:srgbClr val="FFFF00"/>
                </a:solidFill>
              </a:rPr>
              <a:t>  </a:t>
            </a:r>
            <a:r>
              <a:rPr lang="en-AU" altLang="en-US" sz="3800" dirty="0">
                <a:solidFill>
                  <a:srgbClr val="FFFF00"/>
                </a:solidFill>
              </a:rPr>
              <a:t>At the Name of Jesus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Every knee shall bow,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Every tongue confess Him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King of glory now;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'Tis the Father's pleasure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We should call Him Lord,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Who from the beginning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Was the mighty Word</a:t>
            </a:r>
            <a:r>
              <a:rPr lang="en-AU" altLang="en-US" dirty="0">
                <a:solidFill>
                  <a:srgbClr val="FFFF00"/>
                </a:solidFill>
              </a:rPr>
              <a:t>. </a:t>
            </a:r>
            <a:r>
              <a:rPr lang="en-AU" alt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1/5</a:t>
            </a:r>
            <a:r>
              <a:rPr lang="en-AU" alt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1895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70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Humbled for a season,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To receive a Name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From the lips of sinners,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Unto whom He came,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Faithfully He bore it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Spotless to the last,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Brought it back victorious,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When from death He passed;   </a:t>
            </a:r>
            <a:r>
              <a:rPr lang="en-AU" alt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2/5</a:t>
            </a:r>
            <a:endParaRPr lang="en-AU" alt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6419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70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Name him, brothers, name Him,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With love as strong as death,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But with awe and wonder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And with bated breath;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He is God the Saviour,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He is Christ the Lord,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Ever to be worshipped,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Trusted, and adored.   </a:t>
            </a:r>
            <a:r>
              <a:rPr lang="en-AU" alt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3/5</a:t>
            </a:r>
            <a:r>
              <a:rPr lang="en-AU" alt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64443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1"/>
            <a:ext cx="12192000" cy="70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In your hearts enthrone Him;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There let Him subdue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All that is not holy,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All that is not true;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Crown Him as your Captain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In temptation's hour;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Let His will enfold you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In its light and power. </a:t>
            </a:r>
            <a:r>
              <a:rPr lang="en-AU" altLang="en-US" sz="1800" i="1" dirty="0">
                <a:solidFill>
                  <a:srgbClr val="FFFF00"/>
                </a:solidFill>
              </a:rPr>
              <a:t>4/5</a:t>
            </a:r>
            <a:endParaRPr lang="en-AU" altLang="en-US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190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1"/>
            <a:ext cx="12192000" cy="70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Brothers, this Lord Jesus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Shall return again,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With His Father's glory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With His angel train;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For all wreaths of empire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Meet upon His brow,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And our hearts confess Him</a:t>
            </a:r>
          </a:p>
          <a:p>
            <a:pPr algn="ctr" eaLnBrk="1" hangingPunct="1">
              <a:lnSpc>
                <a:spcPct val="150000"/>
              </a:lnSpc>
            </a:pPr>
            <a:r>
              <a:rPr lang="en-AU" altLang="en-US" sz="3800" dirty="0">
                <a:solidFill>
                  <a:srgbClr val="FFFF00"/>
                </a:solidFill>
              </a:rPr>
              <a:t>  King of glory now.  </a:t>
            </a:r>
            <a:r>
              <a:rPr lang="en-AU" alt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5/5</a:t>
            </a:r>
            <a:r>
              <a:rPr lang="en-AU" altLang="en-US" sz="3200" dirty="0">
                <a:solidFill>
                  <a:srgbClr val="FFFF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1556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assing the peace image">
            <a:extLst>
              <a:ext uri="{FF2B5EF4-FFF2-40B4-BE49-F238E27FC236}">
                <a16:creationId xmlns:a16="http://schemas.microsoft.com/office/drawing/2014/main" id="{177ACDBA-949E-4E8A-BF2C-247C55FED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746" y="0"/>
            <a:ext cx="1293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75E10-DB38-46A1-876B-20AA814E61BF}"/>
              </a:ext>
            </a:extLst>
          </p:cNvPr>
          <p:cNvSpPr txBox="1"/>
          <p:nvPr/>
        </p:nvSpPr>
        <p:spPr>
          <a:xfrm>
            <a:off x="448574" y="258792"/>
            <a:ext cx="1061049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Let us </a:t>
            </a:r>
          </a:p>
          <a:p>
            <a:pPr algn="ctr"/>
            <a:endParaRPr lang="en-US" sz="9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en-US" sz="9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en-US" sz="9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pass the peace</a:t>
            </a:r>
            <a:endParaRPr lang="en-AU" sz="9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en-A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852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8656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animated morning tea imag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4"/>
            <a:ext cx="12192001" cy="684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533" y="592667"/>
            <a:ext cx="42333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Join us for morning tea</a:t>
            </a:r>
          </a:p>
        </p:txBody>
      </p:sp>
    </p:spTree>
    <p:extLst>
      <p:ext uri="{BB962C8B-B14F-4D97-AF65-F5344CB8AC3E}">
        <p14:creationId xmlns:p14="http://schemas.microsoft.com/office/powerpoint/2010/main" val="46365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07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BF076D7D-3D44-4692-A188-C2F581AD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53387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12 Extol the LORD, O Jerusalem; </a:t>
            </a:r>
            <a:b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praise Your God, O Zion,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n-US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13 for God strengthens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bars of your gates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000" b="1" i="1" spc="-150" dirty="0">
                <a:solidFill>
                  <a:schemeClr val="bg1"/>
                </a:solidFill>
                <a:latin typeface="Bookman Old Style" panose="02050604050505020204" pitchFamily="18" charset="0"/>
              </a:rPr>
              <a:t>and blesses your people within you.</a:t>
            </a:r>
            <a:endParaRPr lang="en-US" altLang="en-US" sz="4000" b="1" spc="-15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2215</Words>
  <Application>Microsoft Office PowerPoint</Application>
  <PresentationFormat>Widescreen</PresentationFormat>
  <Paragraphs>214</Paragraphs>
  <Slides>71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Arial</vt:lpstr>
      <vt:lpstr>Biondi</vt:lpstr>
      <vt:lpstr>Bookman Old Style</vt:lpstr>
      <vt:lpstr>Calibri</vt:lpstr>
      <vt:lpstr>Calibri Light</vt:lpstr>
      <vt:lpstr>system-ui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Lunney</dc:creator>
  <cp:lastModifiedBy>Uniting Church</cp:lastModifiedBy>
  <cp:revision>33</cp:revision>
  <dcterms:created xsi:type="dcterms:W3CDTF">2021-02-02T05:37:01Z</dcterms:created>
  <dcterms:modified xsi:type="dcterms:W3CDTF">2021-02-10T23:20:16Z</dcterms:modified>
</cp:coreProperties>
</file>